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8" r:id="rId2"/>
    <p:sldId id="263" r:id="rId3"/>
    <p:sldId id="264" r:id="rId4"/>
    <p:sldId id="262" r:id="rId5"/>
    <p:sldId id="270" r:id="rId6"/>
    <p:sldId id="269" r:id="rId7"/>
    <p:sldId id="260" r:id="rId8"/>
    <p:sldId id="265" r:id="rId9"/>
    <p:sldId id="266" r:id="rId10"/>
    <p:sldId id="261" r:id="rId11"/>
    <p:sldId id="267" r:id="rId12"/>
    <p:sldId id="268" r:id="rId13"/>
    <p:sldId id="259" r:id="rId14"/>
    <p:sldId id="271" r:id="rId15"/>
    <p:sldId id="273" r:id="rId16"/>
    <p:sldId id="272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Salvage" initials="JS" lastIdx="1" clrIdx="0">
    <p:extLst>
      <p:ext uri="{19B8F6BF-5375-455C-9EA6-DF929625EA0E}">
        <p15:presenceInfo xmlns:p15="http://schemas.microsoft.com/office/powerpoint/2012/main" userId="900c752a893cf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99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A3F09-8398-4B0E-AA13-E63AE27247FE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54C30-F989-4FEC-B6CA-43B070CD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6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11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50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37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3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33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92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20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9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5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26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7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20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6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6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3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54C30-F989-4FEC-B6CA-43B070CD7F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8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9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42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014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77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1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80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2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97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8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4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4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5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2B4AE43-45C1-46EA-8D3D-B65865A3F8DC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B35CE47-3F2A-4EAA-BBB5-9004EBC1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11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slide" Target="slide2.xml"/><Relationship Id="rId5" Type="http://schemas.openxmlformats.org/officeDocument/2006/relationships/slide" Target="slide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slide" Target="slide11.xml"/><Relationship Id="rId5" Type="http://schemas.openxmlformats.org/officeDocument/2006/relationships/slide" Target="slide1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5" Type="http://schemas.openxmlformats.org/officeDocument/2006/relationships/slide" Target="slide1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slide" Target="slide14.xml"/><Relationship Id="rId5" Type="http://schemas.openxmlformats.org/officeDocument/2006/relationships/slide" Target="slide16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slide" Target="slide14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slide" Target="slide14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slide" Target="slide7.xml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slide" Target="slide10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5" Type="http://schemas.openxmlformats.org/officeDocument/2006/relationships/slide" Target="slide10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Image result for alex trebek">
            <a:extLst>
              <a:ext uri="{FF2B5EF4-FFF2-40B4-BE49-F238E27FC236}">
                <a16:creationId xmlns:a16="http://schemas.microsoft.com/office/drawing/2014/main" id="{E4437810-AE1D-40E6-A5BE-6B142840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650" y="-710"/>
            <a:ext cx="20383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4615337" y="447429"/>
            <a:ext cx="5111600" cy="1407380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Q1) Observe the following code and the UML.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Must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Method_1</a:t>
            </a:r>
            <a:r>
              <a:rPr lang="en-US" dirty="0"/>
              <a:t> be listed as a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when it is not being overridden?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8212266" y="3429000"/>
            <a:ext cx="3595422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12265" y="4754218"/>
            <a:ext cx="3595422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48017-91BE-4E98-A348-F53C04ECF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56" y="2328444"/>
            <a:ext cx="2305050" cy="3733800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49B7E0C2-7C40-457A-9084-CE950DE1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47152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641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Image result for alex trebek">
            <a:extLst>
              <a:ext uri="{FF2B5EF4-FFF2-40B4-BE49-F238E27FC236}">
                <a16:creationId xmlns:a16="http://schemas.microsoft.com/office/drawing/2014/main" id="{5CC28E26-F7CD-47E0-8AFA-C93588583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18" y="0"/>
            <a:ext cx="2787981" cy="186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5974396" y="340175"/>
            <a:ext cx="3096992" cy="1991327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Q4)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Method_4</a:t>
            </a:r>
            <a:r>
              <a:rPr lang="en-US" dirty="0"/>
              <a:t> is defined with a scope of public.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Method_4</a:t>
            </a:r>
            <a:r>
              <a:rPr lang="en-US" dirty="0"/>
              <a:t> is overridden with a scope of protected. Is that allowed?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8753972" y="3429000"/>
            <a:ext cx="3053715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753971" y="4754218"/>
            <a:ext cx="3053715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E5FD4-6EAE-4CA7-B51F-295407AB7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46" y="-58009"/>
            <a:ext cx="2305050" cy="39147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766258F-01B7-4B00-9C3C-AD30804E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3248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BaseClass(){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614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5974396" y="340175"/>
            <a:ext cx="3096992" cy="4463862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is the correct answer.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The Java complier will not allow an overridden method to have its scope become less strict, </a:t>
            </a:r>
            <a:r>
              <a:rPr lang="en-US" dirty="0" err="1"/>
              <a:t>ie</a:t>
            </a:r>
            <a:r>
              <a:rPr lang="en-US" dirty="0"/>
              <a:t>. Go from private to protected. However, you can go from protected to public. </a:t>
            </a:r>
            <a:r>
              <a:rPr lang="en-US"/>
              <a:t>Note, you can’t go from private to public or protected, because you can’t access a private method from outside the class.</a:t>
            </a:r>
            <a:endParaRPr lang="en-US" dirty="0"/>
          </a:p>
        </p:txBody>
      </p:sp>
      <p:sp>
        <p:nvSpPr>
          <p:cNvPr id="13" name="Rectangle: Rounded Corners 12">
            <a:hlinkClick r:id="rId4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6096000" y="5382598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E5FD4-6EAE-4CA7-B51F-295407AB7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46" y="-58009"/>
            <a:ext cx="2305050" cy="39147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766258F-01B7-4B00-9C3C-AD30804E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3248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BaseClass(){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 descr="Image result for alex trebek">
            <a:extLst>
              <a:ext uri="{FF2B5EF4-FFF2-40B4-BE49-F238E27FC236}">
                <a16:creationId xmlns:a16="http://schemas.microsoft.com/office/drawing/2014/main" id="{7FDE43AE-4C2F-448E-9043-358E8804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06" y="0"/>
            <a:ext cx="2544394" cy="32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093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sad alex trebek">
            <a:extLst>
              <a:ext uri="{FF2B5EF4-FFF2-40B4-BE49-F238E27FC236}">
                <a16:creationId xmlns:a16="http://schemas.microsoft.com/office/drawing/2014/main" id="{3B8B2A1F-A10C-4B74-9EA3-3BE6E796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208" y="0"/>
            <a:ext cx="3590188" cy="20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6096000" y="5225970"/>
            <a:ext cx="5748793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8E5FD4-6EAE-4CA7-B51F-295407AB7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46" y="-58009"/>
            <a:ext cx="2305050" cy="39147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766258F-01B7-4B00-9C3C-AD30804E3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3248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BaseClass(){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5AD29A0-619A-470B-A528-7FABD7444BFA}"/>
              </a:ext>
            </a:extLst>
          </p:cNvPr>
          <p:cNvSpPr/>
          <p:nvPr/>
        </p:nvSpPr>
        <p:spPr>
          <a:xfrm>
            <a:off x="5974396" y="340175"/>
            <a:ext cx="3096992" cy="4463862"/>
          </a:xfrm>
          <a:prstGeom prst="wedgeRoundRectCallout">
            <a:avLst>
              <a:gd name="adj1" fmla="val 95677"/>
              <a:gd name="adj2" fmla="val -503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is the incorrect answer.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Java complier will not allow an overridden method to have its scope become less strict, </a:t>
            </a:r>
            <a:r>
              <a:rPr lang="en-US" dirty="0" err="1"/>
              <a:t>ie</a:t>
            </a:r>
            <a:r>
              <a:rPr lang="en-US" dirty="0"/>
              <a:t>. Go from private to protected. However, you can go from protected to public. Note, you can’t go from private to public or protected, because you can’t access a private method from outside the class.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6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Image result for alex trebek happy">
            <a:extLst>
              <a:ext uri="{FF2B5EF4-FFF2-40B4-BE49-F238E27FC236}">
                <a16:creationId xmlns:a16="http://schemas.microsoft.com/office/drawing/2014/main" id="{5AF5133C-0FB7-45FF-8A95-BB601C82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7415"/>
            <a:ext cx="2628702" cy="21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562844" y="5134748"/>
            <a:ext cx="2978547" cy="1407380"/>
          </a:xfrm>
          <a:prstGeom prst="wedgeRoundRectCallout">
            <a:avLst>
              <a:gd name="adj1" fmla="val -98928"/>
              <a:gd name="adj2" fmla="val -599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Q5) Can you override a private method from a base class in a derived class?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8314881" y="4555093"/>
            <a:ext cx="387711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314881" y="5547925"/>
            <a:ext cx="387711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2F5BE-A0A5-44DE-8F3E-DF4A191D5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31" y="53458"/>
            <a:ext cx="2305050" cy="44481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EAE58B5-D25C-4426-B452-3025FD399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54655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C91D7A-EBE6-4F52-B8D1-E8666E76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682" y="0"/>
            <a:ext cx="3647152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8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en jennings Trebek Jeopardy">
            <a:extLst>
              <a:ext uri="{FF2B5EF4-FFF2-40B4-BE49-F238E27FC236}">
                <a16:creationId xmlns:a16="http://schemas.microsoft.com/office/drawing/2014/main" id="{580C7922-0EEE-4F06-B5B9-26FCC5F4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52" y="0"/>
            <a:ext cx="9135696" cy="68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4156554" y="250725"/>
            <a:ext cx="7929994" cy="412323"/>
          </a:xfrm>
          <a:prstGeom prst="wedgeRoundRectCallout">
            <a:avLst>
              <a:gd name="adj1" fmla="val -62615"/>
              <a:gd name="adj2" fmla="val -36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successfully completed the slide deck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37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happy alex trebek">
            <a:extLst>
              <a:ext uri="{FF2B5EF4-FFF2-40B4-BE49-F238E27FC236}">
                <a16:creationId xmlns:a16="http://schemas.microsoft.com/office/drawing/2014/main" id="{08B2CDF6-2503-4681-8561-89E55CDD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7014"/>
            <a:ext cx="2127037" cy="20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562844" y="5134748"/>
            <a:ext cx="7929994" cy="1407380"/>
          </a:xfrm>
          <a:prstGeom prst="wedgeRoundRectCallout">
            <a:avLst>
              <a:gd name="adj1" fmla="val -69829"/>
              <a:gd name="adj2" fmla="val -534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correct, the answer is no. This is sort of a trick question. The code compiles and executes. However,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Method_3</a:t>
            </a:r>
            <a:r>
              <a:rPr lang="en-US" dirty="0"/>
              <a:t>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appears to override the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 It doesn’t actually do this. Note the lack of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lang="en-US" dirty="0"/>
              <a:t> annotation for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. This is because the derived class does not have visibility to the private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32542" y="4161503"/>
            <a:ext cx="387711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2F5BE-A0A5-44DE-8F3E-DF4A191D5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31" y="53458"/>
            <a:ext cx="2305050" cy="44481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EAE58B5-D25C-4426-B452-3025FD399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54655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C91D7A-EBE6-4F52-B8D1-E8666E76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682" y="0"/>
            <a:ext cx="3647152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3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elated image">
            <a:extLst>
              <a:ext uri="{FF2B5EF4-FFF2-40B4-BE49-F238E27FC236}">
                <a16:creationId xmlns:a16="http://schemas.microsoft.com/office/drawing/2014/main" id="{F6B86141-59FA-44F3-8B1E-AA19DA8F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48682"/>
            <a:ext cx="2863977" cy="190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562844" y="5134748"/>
            <a:ext cx="7929994" cy="1407380"/>
          </a:xfrm>
          <a:prstGeom prst="wedgeRoundRectCallout">
            <a:avLst>
              <a:gd name="adj1" fmla="val -69829"/>
              <a:gd name="adj2" fmla="val -534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is incorrect. This is sort of a trick question. The code compiles and executes. However,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Method_3</a:t>
            </a:r>
            <a:r>
              <a:rPr lang="en-US" dirty="0"/>
              <a:t>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appears to override the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 It doesn’t actually do this. Note the lack of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lang="en-US" dirty="0"/>
              <a:t> annotation for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. This is because the derived class does not have visibility to the private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32542" y="4161503"/>
            <a:ext cx="3877119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2F5BE-A0A5-44DE-8F3E-DF4A191D5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31" y="53458"/>
            <a:ext cx="2305050" cy="444817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EAE58B5-D25C-4426-B452-3025FD399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54655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CC91D7A-EBE6-4F52-B8D1-E8666E76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682" y="0"/>
            <a:ext cx="3647152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35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8" name="Picture 12" descr="Image result for alex trebek">
            <a:extLst>
              <a:ext uri="{FF2B5EF4-FFF2-40B4-BE49-F238E27FC236}">
                <a16:creationId xmlns:a16="http://schemas.microsoft.com/office/drawing/2014/main" id="{0BD80E2B-1D81-4B0A-B341-3E0558F8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294" y="0"/>
            <a:ext cx="2801705" cy="18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770275" y="515475"/>
            <a:ext cx="5111600" cy="1407380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job. No, is the correct answer, you do not relist methods that are not overridden.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12265" y="4754218"/>
            <a:ext cx="3595422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48017-91BE-4E98-A348-F53C04ECF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56" y="2328444"/>
            <a:ext cx="2305050" cy="3733800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49B7E0C2-7C40-457A-9084-CE950DE1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47152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06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Image result for alex trebek">
            <a:extLst>
              <a:ext uri="{FF2B5EF4-FFF2-40B4-BE49-F238E27FC236}">
                <a16:creationId xmlns:a16="http://schemas.microsoft.com/office/drawing/2014/main" id="{2D87ACE5-6739-4C9A-B8C4-4ABC4AE09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55" y="0"/>
            <a:ext cx="2751145" cy="206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770275" y="515475"/>
            <a:ext cx="5111600" cy="1407380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Yes, is incorrect. When you do not override a method it should not be listed in the UML.</a:t>
            </a:r>
          </a:p>
        </p:txBody>
      </p:sp>
      <p:sp>
        <p:nvSpPr>
          <p:cNvPr id="13" name="Rectangle: Rounded Corners 12">
            <a:hlinkClick r:id="rId5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8212265" y="4754218"/>
            <a:ext cx="3595422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48017-91BE-4E98-A348-F53C04ECF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256" y="2328444"/>
            <a:ext cx="2305050" cy="3733800"/>
          </a:xfrm>
          <a:prstGeom prst="rect">
            <a:avLst/>
          </a:prstGeom>
        </p:spPr>
      </p:pic>
      <p:sp>
        <p:nvSpPr>
          <p:cNvPr id="45" name="Rectangle 1">
            <a:extLst>
              <a:ext uri="{FF2B5EF4-FFF2-40B4-BE49-F238E27FC236}">
                <a16:creationId xmlns:a16="http://schemas.microsoft.com/office/drawing/2014/main" id="{49B7E0C2-7C40-457A-9084-CE950DE1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47152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7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Image result for alex trebek">
            <a:extLst>
              <a:ext uri="{FF2B5EF4-FFF2-40B4-BE49-F238E27FC236}">
                <a16:creationId xmlns:a16="http://schemas.microsoft.com/office/drawing/2014/main" id="{16505A35-9EF0-423D-8D48-940E8CB2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625" y="-19598"/>
            <a:ext cx="3196375" cy="212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6259579" y="391602"/>
            <a:ext cx="2920779" cy="1407380"/>
          </a:xfrm>
          <a:prstGeom prst="wedgeRoundRectCallout">
            <a:avLst>
              <a:gd name="adj1" fmla="val 86933"/>
              <a:gd name="adj2" fmla="val -346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Q2) Will the following code compile?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9412686" y="3429000"/>
            <a:ext cx="2395001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9412685" y="4754218"/>
            <a:ext cx="2395001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82945-8891-4300-9C02-F2DE29CAA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3" y="391602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89C98CD-08EE-4DEE-850D-0CE0FBE3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601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435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alex trebek">
            <a:extLst>
              <a:ext uri="{FF2B5EF4-FFF2-40B4-BE49-F238E27FC236}">
                <a16:creationId xmlns:a16="http://schemas.microsoft.com/office/drawing/2014/main" id="{2C2F87A6-ADAA-4CE9-A3D5-1DA6E242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736" y="0"/>
            <a:ext cx="2732263" cy="143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6259579" y="391601"/>
            <a:ext cx="2920779" cy="2190583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is correct, the code will not compile because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is defined as abstract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but it is not defined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.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9456023" y="5435480"/>
            <a:ext cx="2395001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82945-8891-4300-9C02-F2DE29CAA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3" y="391602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89C98CD-08EE-4DEE-850D-0CE0FBE3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601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589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alex trebek">
            <a:extLst>
              <a:ext uri="{FF2B5EF4-FFF2-40B4-BE49-F238E27FC236}">
                <a16:creationId xmlns:a16="http://schemas.microsoft.com/office/drawing/2014/main" id="{84733F2A-EBCC-48F2-BAA4-277B7F7DD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04" y="0"/>
            <a:ext cx="2671695" cy="17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6259579" y="391601"/>
            <a:ext cx="2920779" cy="2190583"/>
          </a:xfrm>
          <a:prstGeom prst="wedgeRoundRectCallout">
            <a:avLst>
              <a:gd name="adj1" fmla="val 66012"/>
              <a:gd name="adj2" fmla="val -454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is incorrect, the code will not compile because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is defined as abstract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but it is not defined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82945-8891-4300-9C02-F2DE29CA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43" y="391602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89C98CD-08EE-4DEE-850D-0CE0FBE33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286477" cy="6601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: Rounded Corners 6">
            <a:hlinkClick r:id="rId6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9456023" y="5435480"/>
            <a:ext cx="2395001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867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Image result for alex trebek">
            <a:extLst>
              <a:ext uri="{FF2B5EF4-FFF2-40B4-BE49-F238E27FC236}">
                <a16:creationId xmlns:a16="http://schemas.microsoft.com/office/drawing/2014/main" id="{17D44E66-8D4E-4A5D-B4CA-0DE90C62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9382"/>
            <a:ext cx="2877543" cy="16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099555" y="4672381"/>
            <a:ext cx="6590485" cy="1407380"/>
          </a:xfrm>
          <a:prstGeom prst="wedgeRoundRectCallout">
            <a:avLst>
              <a:gd name="adj1" fmla="val -64620"/>
              <a:gd name="adj2" fmla="val 18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Q3) Our example shows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as an abstract method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 This forces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 to be abstract as well. Therefore, you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. Given this, must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be defined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as shown in the code and UML?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10192743" y="4295900"/>
            <a:ext cx="1999257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3" name="Rectangle: Rounded Corners 12">
            <a:hlinkClick r:id="rId6" action="ppaction://hlinksldjump"/>
            <a:extLst>
              <a:ext uri="{FF2B5EF4-FFF2-40B4-BE49-F238E27FC236}">
                <a16:creationId xmlns:a16="http://schemas.microsoft.com/office/drawing/2014/main" id="{F108D398-0F05-4F68-B893-C937B97A1AB9}"/>
              </a:ext>
            </a:extLst>
          </p:cNvPr>
          <p:cNvSpPr/>
          <p:nvPr/>
        </p:nvSpPr>
        <p:spPr>
          <a:xfrm>
            <a:off x="10192742" y="5621118"/>
            <a:ext cx="1999257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5E7DC-2720-480A-9669-A80E64789A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90" y="-3726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5636064-6002-4A16-933F-F0686BB4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66114" cy="41088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3A0FE07-4BCF-4FC1-8C6B-D0D952098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464" y="0"/>
            <a:ext cx="3355406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09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alex trebek">
            <a:extLst>
              <a:ext uri="{FF2B5EF4-FFF2-40B4-BE49-F238E27FC236}">
                <a16:creationId xmlns:a16="http://schemas.microsoft.com/office/drawing/2014/main" id="{09C456A8-C0FF-4A38-B8D6-F1C0ED4A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0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2666114" y="4476750"/>
            <a:ext cx="6590485" cy="1407380"/>
          </a:xfrm>
          <a:prstGeom prst="wedgeRoundRectCallout">
            <a:avLst>
              <a:gd name="adj1" fmla="val -66001"/>
              <a:gd name="adj2" fmla="val -339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is not the correct answer.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Since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is defined as abstract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must implement it.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10192743" y="5626330"/>
            <a:ext cx="1999257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5E7DC-2720-480A-9669-A80E6478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90" y="-3726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5636064-6002-4A16-933F-F0686BB4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66114" cy="41088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3A0FE07-4BCF-4FC1-8C6B-D0D952098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464" y="0"/>
            <a:ext cx="3355406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alex trebek">
            <a:extLst>
              <a:ext uri="{FF2B5EF4-FFF2-40B4-BE49-F238E27FC236}">
                <a16:creationId xmlns:a16="http://schemas.microsoft.com/office/drawing/2014/main" id="{4840EE38-A346-4C92-B0AF-855A1CDC0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646"/>
            <a:ext cx="2050683" cy="25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04EB59E-D4AB-48DA-80FF-BEEA8682F59E}"/>
              </a:ext>
            </a:extLst>
          </p:cNvPr>
          <p:cNvSpPr/>
          <p:nvPr/>
        </p:nvSpPr>
        <p:spPr>
          <a:xfrm>
            <a:off x="3099555" y="4672381"/>
            <a:ext cx="6590485" cy="1407380"/>
          </a:xfrm>
          <a:prstGeom prst="wedgeRoundRectCallout">
            <a:avLst>
              <a:gd name="adj1" fmla="val -66001"/>
              <a:gd name="adj2" fmla="val -339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is the correct answer.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Since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Method_0</a:t>
            </a:r>
            <a:r>
              <a:rPr lang="en-US" dirty="0"/>
              <a:t> is defined as abstract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lang="en-US" dirty="0"/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lang="en-US" dirty="0"/>
              <a:t> must implement it.</a:t>
            </a:r>
          </a:p>
        </p:txBody>
      </p:sp>
      <p:sp>
        <p:nvSpPr>
          <p:cNvPr id="7" name="Rectangle: Rounded Corners 6">
            <a:hlinkClick r:id="rId5" action="ppaction://hlinksldjump"/>
            <a:extLst>
              <a:ext uri="{FF2B5EF4-FFF2-40B4-BE49-F238E27FC236}">
                <a16:creationId xmlns:a16="http://schemas.microsoft.com/office/drawing/2014/main" id="{D5C4D414-7596-4725-BD30-A6EB989D9892}"/>
              </a:ext>
            </a:extLst>
          </p:cNvPr>
          <p:cNvSpPr/>
          <p:nvPr/>
        </p:nvSpPr>
        <p:spPr>
          <a:xfrm>
            <a:off x="10192743" y="5626330"/>
            <a:ext cx="1999257" cy="78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next question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7560-780E-4C26-B133-6FC7B205EE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CS 350 – Software Design – Drexel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5E7DC-2720-480A-9669-A80E6478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90" y="-3726"/>
            <a:ext cx="2305050" cy="426720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5636064-6002-4A16-933F-F0686BB4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66114" cy="41088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Method_1(){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Method_3(){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3A0FE07-4BCF-4FC1-8C6B-D0D952098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464" y="0"/>
            <a:ext cx="3355406" cy="35548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DerivedClass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BaseClass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Method_0()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Method_1()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Method_2()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Method_4()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Method_5()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.GlobalInt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849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C8D104C9-F40B-44CD-BE13-0FC88219041D}"/>
  <p:tag name="ISPRING_RESOURCE_FOLDER" val="C:\Users\Owner\Documents\Drexel\CS350\ACR\CS 350 – Practice Design - AlarmClockRadio\"/>
  <p:tag name="ISPRING_PRESENTATION_PATH" val="C:\Users\Owner\Documents\Drexel\CS350\ACR\CS 350 – Practice Design - AlarmClockRadio.pptx"/>
  <p:tag name="ISPRING_PROJECT_VERSION" val="9"/>
  <p:tag name="ISPRING_PROJECT_FOLDER_UPDATED" val="1"/>
  <p:tag name="ISPRING_SCREEN_RECS_UPDATED" val="C:\Users\Owner\Documents\Drexel\CS350\ACR\CS 350 – Practice Design - AlarmClockRadio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SCENARIO_PROPERTIES" val="&lt;ScenarioProperties&gt;&lt;passAction&gt;&lt;action&gt;3&lt;/action&gt;&lt;/passAction&gt;&lt;failAction&gt;&lt;action&gt;3&lt;/action&gt;&lt;/failAction&gt;&lt;viewSlidesPolicy&gt;0&lt;/viewSlidesPolicy&gt;&lt;allowInterrupt&gt;1&lt;/allowInterrupt&gt;&lt;/ScenarioProperties&gt;&#10;"/>
  <p:tag name="ISPRING_SCENARIO_FULL_PATH" val="C:\Users\Owner\Documents\Drexel\CS350\ACR\CS 350 – Practice Design - AlarmClockRadio\scenarios\scenario1.scenario"/>
  <p:tag name="ISPRING_SCENARIO_RELATIVE_PATH" val="CS 350 – Practice Design - AlarmClockRadio\scenarios\scenario1.scenario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3002</TotalTime>
  <Words>858</Words>
  <Application>Microsoft Office PowerPoint</Application>
  <PresentationFormat>Widescreen</PresentationFormat>
  <Paragraphs>100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Courier New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350 – Practice Design</dc:title>
  <dc:creator>Jeff Salvage</dc:creator>
  <cp:lastModifiedBy>Jeff Salvage</cp:lastModifiedBy>
  <cp:revision>44</cp:revision>
  <dcterms:created xsi:type="dcterms:W3CDTF">2018-08-04T13:14:09Z</dcterms:created>
  <dcterms:modified xsi:type="dcterms:W3CDTF">2018-10-04T16:09:10Z</dcterms:modified>
</cp:coreProperties>
</file>